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227B4-8C3F-4344-A45D-46EC072A5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4A08F-06EE-4D31-849A-7548BF975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A36D9-8822-4321-BDED-BF5DCF007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840AD-41C9-4519-BD64-8353B49CD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D139-4583-4DE3-BEC3-095BE3D3B1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F0A2-E9C5-4647-A7F4-D80C16A80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3D77-7779-4F9F-B565-BBA3319D6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E82C8-A875-4A1C-ACF0-E1BA869E1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5797F-4182-4CF3-9494-610A10615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B9863-E63F-4BEE-9541-60C3963E1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4315-9334-4E5C-ABD9-9CB4AC2B90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54691-8C35-4356-8052-A144FD9F1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1CCB6-6D28-4079-A729-4441BC29C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F5AA4-EBEA-4A92-A0F2-BB5113DAD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AAF7F-3922-400C-B418-FA705DE8FF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6642A-E1A3-42D4-8CDB-76B6D5AE9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3DF45-2559-4FA8-8D1A-2D0D0220B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03185-91E3-4568-8DA3-0D4AB6EBB5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6E70E-8194-48D8-8E26-AC56D7729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4F0C5-A9F9-4355-9E91-BC0449C1B4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1AE13-7D07-41F6-B4A1-B7D910FBE3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BCD43-3865-44ED-A1CE-052DF4036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CEFF4-2995-4FDE-ACFB-C75CC2181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D9DD8-2E98-4CF7-A968-832EE08F1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B30C5-3E94-4372-8751-18E2BDB7B3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1A4F6-4A25-46E2-8608-F197FCCF9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0490D-DBBD-419C-A303-CF3CF421B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5EBD2-C98A-4E45-9A03-F62CD4FAA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6E2F-88D4-4685-A241-C60F17232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A6594-030E-4F01-A957-BB7C3797E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12C7-71BA-4765-AA1E-565F96313A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061A6-3C65-47D7-8C82-8ADDF6C0F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2EEAF-065F-4632-9323-03AD0FC77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A9AD7-E002-416A-BE74-42897BEB4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D672-5D04-47E2-9DF8-1BC2281E2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745D5-D07B-488B-AFEB-BF4234EB13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B918A-6307-4563-A9EA-0A38DA9E4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A91B8-878D-42F1-8713-DD99B0F593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3586B-5093-45C1-AC5C-87C8C077E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5970-02A6-429C-9287-3152B686D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D2526-7764-4153-A085-CD652D5671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AB282-9784-43AB-B444-D5948C4E09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BAEF6-3A66-4D07-9A9C-F2A8439F9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81A29-9DED-48CE-BBA8-22496E114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0BC8-6E83-4DDF-A26F-B8A956D48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62616-CBF8-463A-AB04-ACE213C380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84BA7-D0C9-4E10-BD6C-EA738E74C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3EA38-D979-4629-B33E-CF46F1707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8FF1-30ED-4964-9099-B75C388240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F76FD-41AA-4AEA-BDED-EA920DBA73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0A73A-86E1-411D-86B6-B9DC0BD7E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518D7-2275-43CD-BA5A-79DFEE73F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17BD9-31D9-4C96-AE19-C59AEB75D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CC6C-15B8-472D-93BF-9534D2D126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550E1-B0ED-4A88-A3C2-E4105F449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FBA62-54AC-4E29-8904-E5F263BD59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E50BC-BCB3-4FC3-B032-032E9A6F9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07B88-B1C7-4804-A0E9-C936DB467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1EA80-719E-4A1F-BFC0-C95585425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EC815-BFD3-4953-B9A6-D353A54FD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41727-1C67-4255-8433-F41BA99C8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3BCE5-253A-441A-96C1-B09445FA2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5CA2D-A99D-4129-9EE7-0AF59E910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C83-BD5F-4994-A641-BB5477BB40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6EFD7-5013-4BD9-937A-487C8D3AB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A1DB3-587C-4648-BF91-7E737173B3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0BDB5-E5E4-4499-8BAC-BB6AD8BCC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8AE7-BF61-49F1-BACD-D492CBD4A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C8DC5-56D3-44B2-B25A-30A5F6013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C6724-E33B-4DE6-9DF6-07B312B39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E9B80-38C0-41A9-B143-5F15D04E4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90262-55BC-4939-B2A5-9E36A2D7D6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B3B13-308C-444B-8D2E-BE998E121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F9F2B-28CD-469B-8615-24B37341E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D4B07-C14A-4BC1-916D-9D5141951E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05EAA-64CD-40CE-BFB0-F901843F6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123C4-CB2B-42A7-9F94-941C6DF76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F3DE7-9A5A-40CA-9C00-320ADC43C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602D2-AF73-40F7-B5AA-05A16B9B2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2869D-A64B-4FFB-9585-D278B08A18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B9A5-CA7C-4846-8FF3-A20AAC856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E55B-2459-4969-BB24-40444A01F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A409-9B74-4545-A4F3-E07F06BC8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55E4-BEF0-4694-9754-9F917545F8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B725B-462C-4119-A8D3-632077CCE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1EFED-E67F-4952-BB37-9E354A508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E345-0524-40C5-8071-EE3D9A556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220A3-7AAC-4B15-8766-2E0B89ECA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49836-3FF8-40A1-A285-24798EDCD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607F-D51C-41E7-8BEB-AF1A79D9E7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A5710-A728-440B-BA95-E70FAF079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DFAC3-26C4-4C44-8AEC-3EB54D4B9D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3F33E-8781-4FFC-BBAB-11560D6DF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3B9FF-4F1D-460F-B8A5-E1EF64D47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3E809-FF41-49A5-BD58-710205BFE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6AA11-A513-4DD5-B8B9-CFB583EB7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AEF32-19C6-4BA1-96D9-FE4E6A05A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AD671-857D-4CAA-86F4-5B18B8D3E7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C1DA2-FCEC-45C8-9853-14294B934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6B04EF-B29C-49E4-BDCA-4BBE52CE95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DF6883-98A5-4BE1-895F-F7EC862ECC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EA26F0-A5A2-4B54-B9FF-06BC1D888D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88E8E2-545B-4DDE-82B5-0F34582EDDF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4B757E-B065-4B85-A7C4-F0FBB5BAED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BA9EC9-C8A0-443B-9EB3-F234CEC8FF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9F5CFC-FF6B-41AA-8FE5-D3CF5B75CA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B06A8-4A12-4E5A-B799-1127888D53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3DF820-119F-4EE1-9D29-E2F0E60C9B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1857364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Places of Interest 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 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London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King Edward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643050"/>
            <a:ext cx="4519637" cy="49842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Bridge</a:t>
            </a:r>
            <a:endParaRPr lang="ru-RU" dirty="0"/>
          </a:p>
        </p:txBody>
      </p:sp>
      <p:pic>
        <p:nvPicPr>
          <p:cNvPr id="4" name="Рисунок 3" descr="213434,xcitefun-westminster-bridge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571612"/>
            <a:ext cx="6828381" cy="51279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Abbey</a:t>
            </a:r>
            <a:endParaRPr lang="ru-RU" dirty="0"/>
          </a:p>
        </p:txBody>
      </p:sp>
      <p:pic>
        <p:nvPicPr>
          <p:cNvPr id="4" name="Рисунок 3" descr="westminster at n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7500990" cy="4700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ig-ben-see-theworld-pi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857364"/>
            <a:ext cx="5072098" cy="46077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Ben</a:t>
            </a:r>
            <a:endParaRPr lang="ru-RU" dirty="0"/>
          </a:p>
        </p:txBody>
      </p:sp>
      <p:pic>
        <p:nvPicPr>
          <p:cNvPr id="4" name="Рисунок 3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3800905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Tower of London</a:t>
            </a:r>
            <a:endParaRPr lang="ru-RU" dirty="0"/>
          </a:p>
        </p:txBody>
      </p:sp>
      <p:pic>
        <p:nvPicPr>
          <p:cNvPr id="4" name="Рисунок 3" descr="tourlond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381794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Tower</a:t>
            </a:r>
            <a:endParaRPr lang="ru-RU" dirty="0"/>
          </a:p>
        </p:txBody>
      </p:sp>
      <p:pic>
        <p:nvPicPr>
          <p:cNvPr id="4" name="Рисунок 3" descr="thessaloniki-white-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643050"/>
            <a:ext cx="6667547" cy="500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Bloody Tower</a:t>
            </a:r>
            <a:endParaRPr lang="ru-RU" dirty="0"/>
          </a:p>
        </p:txBody>
      </p:sp>
      <p:pic>
        <p:nvPicPr>
          <p:cNvPr id="4" name="Рисунок 3" descr="0720Bloody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555723"/>
            <a:ext cx="3857652" cy="51435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Buckingham Palace</a:t>
            </a:r>
            <a:endParaRPr lang="ru-RU" dirty="0"/>
          </a:p>
        </p:txBody>
      </p:sp>
      <p:pic>
        <p:nvPicPr>
          <p:cNvPr id="4" name="Рисунок 3" descr="United-Kingdom-image-united-kingdom-36330804-1920-10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785926"/>
            <a:ext cx="8286776" cy="4661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Houses of Parliament</a:t>
            </a:r>
            <a:endParaRPr lang="ru-RU" dirty="0"/>
          </a:p>
        </p:txBody>
      </p:sp>
      <p:pic>
        <p:nvPicPr>
          <p:cNvPr id="4" name="Рисунок 3" descr="parlia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43050"/>
            <a:ext cx="7143800" cy="5009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Westminster Abbey</a:t>
            </a:r>
            <a:endParaRPr lang="ru-RU" dirty="0"/>
          </a:p>
        </p:txBody>
      </p:sp>
      <p:pic>
        <p:nvPicPr>
          <p:cNvPr id="4" name="Рисунок 3" descr="westminster-abbey-bezienswaardigheden-in-lo-1(p-location,1336)(c-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00174"/>
            <a:ext cx="6500858" cy="50520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23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123</Template>
  <TotalTime>22</TotalTime>
  <Words>31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123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Слайд 1</vt:lpstr>
      <vt:lpstr>Westminster Abbey</vt:lpstr>
      <vt:lpstr>Big Ben</vt:lpstr>
      <vt:lpstr>The Tower of London</vt:lpstr>
      <vt:lpstr>White Tower</vt:lpstr>
      <vt:lpstr>The Bloody Tower</vt:lpstr>
      <vt:lpstr>Buckingham Palace</vt:lpstr>
      <vt:lpstr>The Houses of Parliament</vt:lpstr>
      <vt:lpstr>Westminster Abbey</vt:lpstr>
      <vt:lpstr>The King Edward</vt:lpstr>
      <vt:lpstr>Westminster Bridge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3</cp:revision>
  <dcterms:created xsi:type="dcterms:W3CDTF">2014-04-22T12:18:20Z</dcterms:created>
  <dcterms:modified xsi:type="dcterms:W3CDTF">2014-04-22T12:40:52Z</dcterms:modified>
</cp:coreProperties>
</file>